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3" r:id="rId13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3" autoAdjust="0"/>
    <p:restoredTop sz="94712"/>
  </p:normalViewPr>
  <p:slideViewPr>
    <p:cSldViewPr snapToGrid="0" snapToObjects="1">
      <p:cViewPr varScale="1">
        <p:scale>
          <a:sx n="172" d="100"/>
          <a:sy n="172" d="100"/>
        </p:scale>
        <p:origin x="488" y="192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01.11.17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 dirty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Bild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01.11.17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01.11.17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école spécialisée bernoise | Bern University of Applied Sciences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5" b="26005"/>
          <a:stretch>
            <a:fillRect/>
          </a:stretch>
        </p:blipFill>
        <p:spPr bwMode="auto">
          <a:xfrm>
            <a:off x="0" y="1692275"/>
            <a:ext cx="7632700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Health Visitor und soziale Phobie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9058275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Designthinking Prozess bis zum ersten Prototypen</a:t>
            </a:r>
          </a:p>
          <a:p>
            <a:pPr eaLnBrk="1" hangingPunct="1"/>
            <a:r>
              <a:rPr lang="de-DE" dirty="0" smtClean="0">
                <a:latin typeface="Lucida Sans" pitchFamily="34" charset="0"/>
                <a:cs typeface="Lucida Sans Unicode" pitchFamily="34" charset="0"/>
              </a:rPr>
              <a:t>S. Gfeller, O. Jemal, P. Kyburz, J. Meier, M. Petitat, M. Ziegler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Lucida Grande" charset="0"/>
              <a:buChar char="▶"/>
            </a:pPr>
            <a:r>
              <a:rPr lang="de-DE" dirty="0" smtClean="0">
                <a:latin typeface="Lucida Sans" pitchFamily="34" charset="0"/>
              </a:rPr>
              <a:t>BFH | Medizininformatik | Software </a:t>
            </a:r>
            <a:r>
              <a:rPr lang="de-DE" dirty="0" err="1" smtClean="0">
                <a:latin typeface="Lucida Sans" pitchFamily="34" charset="0"/>
              </a:rPr>
              <a:t>engineering</a:t>
            </a:r>
            <a:r>
              <a:rPr lang="de-DE" dirty="0">
                <a:latin typeface="Lucida Sans" pitchFamily="34" charset="0"/>
              </a:rPr>
              <a:t> </a:t>
            </a:r>
            <a:r>
              <a:rPr lang="de-DE" dirty="0" smtClean="0">
                <a:latin typeface="Lucida Sans" pitchFamily="34" charset="0"/>
              </a:rPr>
              <a:t>&amp;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Nicht zu verwechseln mit Schüchternheit</a:t>
            </a:r>
          </a:p>
          <a:p>
            <a:r>
              <a:rPr lang="de-CH" dirty="0" smtClean="0"/>
              <a:t>Angst vor dem Kontakt mit unbekannten Personen</a:t>
            </a:r>
          </a:p>
          <a:p>
            <a:r>
              <a:rPr lang="de-CH" dirty="0" smtClean="0"/>
              <a:t>Ständiges Gefühl der Ablehnung durch andere</a:t>
            </a:r>
          </a:p>
          <a:p>
            <a:r>
              <a:rPr lang="de-CH" dirty="0" smtClean="0"/>
              <a:t>Kann diverse Aktivitäten im alltäglichen Leben beeinflussen wie z.B.</a:t>
            </a:r>
          </a:p>
          <a:p>
            <a:pPr lvl="1"/>
            <a:r>
              <a:rPr lang="de-CH" dirty="0" smtClean="0"/>
              <a:t>Einkaufen</a:t>
            </a:r>
          </a:p>
          <a:p>
            <a:pPr lvl="1"/>
            <a:r>
              <a:rPr lang="de-CH" dirty="0" smtClean="0"/>
              <a:t>Auswärts Essen</a:t>
            </a:r>
          </a:p>
          <a:p>
            <a:pPr lvl="1"/>
            <a:r>
              <a:rPr lang="de-DE" sz="2400" dirty="0"/>
              <a:t>sich in Menschenmengen zu begeben</a:t>
            </a:r>
            <a:endParaRPr lang="de-DE" sz="1600" dirty="0"/>
          </a:p>
          <a:p>
            <a:pPr lvl="1"/>
            <a:r>
              <a:rPr lang="de-DE" sz="2400" dirty="0"/>
              <a:t>öffentliche Verkehrsmittel zu benutzen</a:t>
            </a:r>
            <a:endParaRPr lang="de-DE" sz="1600" dirty="0"/>
          </a:p>
          <a:p>
            <a:pPr lvl="1"/>
            <a:r>
              <a:rPr lang="de-CH" dirty="0" smtClean="0"/>
              <a:t>…</a:t>
            </a:r>
          </a:p>
          <a:p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Was ist soziale Phobie?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731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Interview </a:t>
            </a:r>
            <a:r>
              <a:rPr lang="en-US" dirty="0" err="1" smtClean="0"/>
              <a:t>Spitex</a:t>
            </a:r>
            <a:r>
              <a:rPr lang="en-US" dirty="0" smtClean="0"/>
              <a:t> Zürich </a:t>
            </a:r>
            <a:r>
              <a:rPr lang="en-US" dirty="0" err="1" smtClean="0"/>
              <a:t>Sihl</a:t>
            </a:r>
            <a:endParaRPr lang="en-US" dirty="0" smtClean="0"/>
          </a:p>
          <a:p>
            <a:pPr lvl="1"/>
            <a:r>
              <a:rPr lang="en-US" dirty="0" err="1" smtClean="0"/>
              <a:t>Ablauf</a:t>
            </a:r>
            <a:r>
              <a:rPr lang="en-US" dirty="0" smtClean="0"/>
              <a:t> </a:t>
            </a:r>
            <a:r>
              <a:rPr lang="en-US" dirty="0" err="1" smtClean="0"/>
              <a:t>Besuch</a:t>
            </a:r>
            <a:endParaRPr lang="en-US" dirty="0" smtClean="0"/>
          </a:p>
          <a:p>
            <a:pPr lvl="1"/>
            <a:r>
              <a:rPr lang="en-US" dirty="0" smtClean="0"/>
              <a:t>IT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Interview </a:t>
            </a:r>
            <a:r>
              <a:rPr lang="en-US" dirty="0" err="1" smtClean="0"/>
              <a:t>psychosoziale</a:t>
            </a:r>
            <a:r>
              <a:rPr lang="en-US" dirty="0" smtClean="0"/>
              <a:t> </a:t>
            </a:r>
            <a:r>
              <a:rPr lang="en-US" dirty="0" err="1" smtClean="0"/>
              <a:t>Spitex</a:t>
            </a:r>
            <a:endParaRPr lang="en-US" dirty="0"/>
          </a:p>
          <a:p>
            <a:pPr lvl="1"/>
            <a:r>
              <a:rPr lang="en-US" dirty="0" err="1" smtClean="0"/>
              <a:t>Ablauf</a:t>
            </a:r>
            <a:r>
              <a:rPr lang="en-US" dirty="0" smtClean="0"/>
              <a:t> </a:t>
            </a:r>
            <a:r>
              <a:rPr lang="en-US" dirty="0" err="1" smtClean="0"/>
              <a:t>Besuch</a:t>
            </a:r>
            <a:endParaRPr lang="en-US" dirty="0" smtClean="0"/>
          </a:p>
          <a:p>
            <a:pPr lvl="1"/>
            <a:r>
              <a:rPr lang="en-US" dirty="0" smtClean="0"/>
              <a:t>IT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Interview </a:t>
            </a:r>
            <a:r>
              <a:rPr lang="en-US" dirty="0" err="1" smtClean="0"/>
              <a:t>Stiftung</a:t>
            </a:r>
            <a:r>
              <a:rPr lang="en-US" dirty="0" smtClean="0"/>
              <a:t> </a:t>
            </a:r>
            <a:r>
              <a:rPr lang="en-US" dirty="0" err="1" smtClean="0"/>
              <a:t>Schmelzi</a:t>
            </a:r>
            <a:endParaRPr lang="en-US" dirty="0" smtClean="0"/>
          </a:p>
          <a:p>
            <a:pPr lvl="1"/>
            <a:r>
              <a:rPr lang="en-US" dirty="0" err="1" smtClean="0"/>
              <a:t>Ablauf</a:t>
            </a:r>
            <a:r>
              <a:rPr lang="en-US" dirty="0" smtClean="0"/>
              <a:t> </a:t>
            </a:r>
            <a:r>
              <a:rPr lang="en-US" dirty="0" err="1" smtClean="0"/>
              <a:t>Besuch</a:t>
            </a:r>
            <a:endParaRPr lang="en-US" dirty="0" smtClean="0"/>
          </a:p>
          <a:p>
            <a:pPr lvl="1"/>
            <a:r>
              <a:rPr lang="en-US" dirty="0" err="1" smtClean="0"/>
              <a:t>Probleme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Erste Interviews</a:t>
            </a:r>
            <a:endParaRPr lang="de-CH" dirty="0"/>
          </a:p>
        </p:txBody>
      </p:sp>
      <p:pic>
        <p:nvPicPr>
          <p:cNvPr id="1026" name="Picture 2" descr="Bildergebnis für spitex zürich sih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399" y="993263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psychosoziale spit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949264"/>
            <a:ext cx="33337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stiftung schmelzi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9"/>
          <a:stretch/>
        </p:blipFill>
        <p:spPr bwMode="auto">
          <a:xfrm>
            <a:off x="9569399" y="4525107"/>
            <a:ext cx="1793147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6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7" b="17636"/>
          <a:stretch/>
        </p:blipFill>
        <p:spPr>
          <a:xfrm>
            <a:off x="457199" y="1163514"/>
            <a:ext cx="11435383" cy="4703885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Erkenntnisse aus ersten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0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3" y="1781739"/>
            <a:ext cx="6626226" cy="41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Storyboards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>
          <a:xfrm>
            <a:off x="450850" y="1332000"/>
            <a:ext cx="11255373" cy="4970829"/>
          </a:xfrm>
        </p:spPr>
        <p:txBody>
          <a:bodyPr/>
          <a:lstStyle/>
          <a:p>
            <a:r>
              <a:rPr lang="de-CH" dirty="0" smtClean="0"/>
              <a:t>4 Personas Definiert: 2 Patienten, 1 Health Visitor, 1 Psychologe</a:t>
            </a:r>
          </a:p>
          <a:p>
            <a:pPr lvl="1"/>
            <a:endParaRPr lang="de-CH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2" y="1848645"/>
            <a:ext cx="5316649" cy="3816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3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Interview </a:t>
            </a:r>
            <a:r>
              <a:rPr lang="en-US" dirty="0"/>
              <a:t>D</a:t>
            </a:r>
            <a:r>
              <a:rPr lang="de-CH" dirty="0"/>
              <a:t>r. med. Dominique Kamber</a:t>
            </a:r>
            <a:br>
              <a:rPr lang="de-CH" dirty="0"/>
            </a:br>
            <a:r>
              <a:rPr lang="de-CH" dirty="0"/>
              <a:t>Facharzt FMH für Kinder- u. Jugendpsychiatrie u. </a:t>
            </a:r>
            <a:r>
              <a:rPr lang="de-CH" dirty="0" smtClean="0"/>
              <a:t>–</a:t>
            </a:r>
            <a:r>
              <a:rPr lang="de-CH" dirty="0" err="1" smtClean="0"/>
              <a:t>psychotherapie</a:t>
            </a:r>
            <a:endParaRPr lang="de-CH" dirty="0" smtClean="0"/>
          </a:p>
          <a:p>
            <a:endParaRPr lang="en-US" dirty="0"/>
          </a:p>
          <a:p>
            <a:pPr lvl="1"/>
            <a:r>
              <a:rPr lang="en-US" dirty="0" err="1" smtClean="0"/>
              <a:t>Haltung</a:t>
            </a:r>
            <a:r>
              <a:rPr lang="en-US" dirty="0" smtClean="0"/>
              <a:t> </a:t>
            </a:r>
            <a:r>
              <a:rPr lang="en-US" dirty="0" err="1" smtClean="0"/>
              <a:t>gegenüber</a:t>
            </a:r>
            <a:r>
              <a:rPr lang="en-US" dirty="0" smtClean="0"/>
              <a:t> </a:t>
            </a:r>
            <a:r>
              <a:rPr lang="en-US" dirty="0" err="1" smtClean="0"/>
              <a:t>unserer</a:t>
            </a:r>
            <a:r>
              <a:rPr lang="en-US" dirty="0" smtClean="0"/>
              <a:t> </a:t>
            </a:r>
            <a:r>
              <a:rPr lang="en-US" dirty="0" err="1" smtClean="0"/>
              <a:t>Idee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Fachinformationen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soziale</a:t>
            </a:r>
            <a:r>
              <a:rPr lang="en-US" dirty="0" smtClean="0"/>
              <a:t> </a:t>
            </a:r>
            <a:r>
              <a:rPr lang="en-US" dirty="0" err="1" smtClean="0"/>
              <a:t>Angststörung</a:t>
            </a:r>
            <a:r>
              <a:rPr lang="en-US" dirty="0" smtClean="0"/>
              <a:t> (ICD-10: F40.1)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2. Interview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31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Prototype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16" y="196369"/>
            <a:ext cx="9223809" cy="64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mit</a:t>
            </a:r>
            <a:r>
              <a:rPr lang="en-US" dirty="0" smtClean="0"/>
              <a:t> Prototype </a:t>
            </a:r>
            <a:r>
              <a:rPr lang="en-US" dirty="0" err="1" smtClean="0"/>
              <a:t>Nichtbeteiligte</a:t>
            </a:r>
            <a:r>
              <a:rPr lang="en-US" dirty="0" smtClean="0"/>
              <a:t> </a:t>
            </a:r>
            <a:r>
              <a:rPr lang="en-US" dirty="0" err="1" smtClean="0"/>
              <a:t>befragt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Studenten</a:t>
            </a:r>
            <a:endParaRPr lang="en-US" dirty="0" smtClean="0"/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Fachperson</a:t>
            </a:r>
            <a:r>
              <a:rPr lang="en-US" dirty="0" smtClean="0"/>
              <a:t> (</a:t>
            </a:r>
            <a:r>
              <a:rPr lang="en-US" dirty="0" err="1" smtClean="0"/>
              <a:t>Fachmann</a:t>
            </a:r>
            <a:r>
              <a:rPr lang="en-US" dirty="0" smtClean="0"/>
              <a:t> </a:t>
            </a:r>
            <a:r>
              <a:rPr lang="en-US" dirty="0" err="1" smtClean="0"/>
              <a:t>Betreuung</a:t>
            </a:r>
            <a:r>
              <a:rPr lang="en-US" dirty="0" smtClean="0"/>
              <a:t> </a:t>
            </a:r>
            <a:r>
              <a:rPr lang="en-US" dirty="0" err="1" smtClean="0"/>
              <a:t>Behinderte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err="1" smtClean="0"/>
              <a:t>Rückmeldungen</a:t>
            </a:r>
            <a:endParaRPr lang="en-US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Fragen</a:t>
            </a:r>
            <a:r>
              <a:rPr lang="en-US" dirty="0" smtClean="0"/>
              <a:t> / </a:t>
            </a:r>
            <a:r>
              <a:rPr lang="en-US" dirty="0" err="1" smtClean="0"/>
              <a:t>Diskussion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028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9D47BE21-B709-4D16-ABB2-11D40677E5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28F31F-F05E-4BE4-9E3B-C5B238FEF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E21803-70F9-41A8-9C11-39A2457CDDF7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109</TotalTime>
  <Words>157</Words>
  <Application>Microsoft Macintosh PowerPoint</Application>
  <PresentationFormat>Custom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Lucida Grande</vt:lpstr>
      <vt:lpstr>Lucida Sans</vt:lpstr>
      <vt:lpstr>Lucida Sans Unicode</vt:lpstr>
      <vt:lpstr>MS PGothic</vt:lpstr>
      <vt:lpstr>ＭＳ Ｐゴシック</vt:lpstr>
      <vt:lpstr>BFH_PPT_Vorlage_16-9</vt:lpstr>
      <vt:lpstr>Health Visitor und soziale Phobie</vt:lpstr>
      <vt:lpstr>Was ist soziale Phobie?</vt:lpstr>
      <vt:lpstr>Erste Interviews</vt:lpstr>
      <vt:lpstr>Erkenntnisse aus ersten Interviews</vt:lpstr>
      <vt:lpstr>Storyboards</vt:lpstr>
      <vt:lpstr>2. Interview</vt:lpstr>
      <vt:lpstr>Prototype</vt:lpstr>
      <vt:lpstr>Validation</vt:lpstr>
      <vt:lpstr>Fragen / Diskussion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</dc:creator>
  <cp:lastModifiedBy>Jonathan Meier</cp:lastModifiedBy>
  <cp:revision>23</cp:revision>
  <cp:lastPrinted>2013-08-23T11:57:04Z</cp:lastPrinted>
  <dcterms:created xsi:type="dcterms:W3CDTF">2017-03-11T12:01:47Z</dcterms:created>
  <dcterms:modified xsi:type="dcterms:W3CDTF">2017-11-01T18:25:31Z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